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2794238" cy="33010475"/>
  <p:notesSz cx="6858000" cy="9144000"/>
  <p:embeddedFontLst>
    <p:embeddedFont>
      <p:font typeface="Arial" panose="020B0604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</p:embeddedFontLst>
  <p:defaultTextStyle>
    <a:defPPr>
      <a:defRPr lang="en-US"/>
    </a:defPPr>
    <a:lvl1pPr marL="0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1pPr>
    <a:lvl2pPr marL="2030471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2pPr>
    <a:lvl3pPr marL="4060942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3pPr>
    <a:lvl4pPr marL="6091413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4pPr>
    <a:lvl5pPr marL="8121884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5pPr>
    <a:lvl6pPr marL="10152355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6pPr>
    <a:lvl7pPr marL="12182826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7pPr>
    <a:lvl8pPr marL="14213296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8pPr>
    <a:lvl9pPr marL="16243767" algn="l" defTabSz="4060942" rtl="0" eaLnBrk="1" latinLnBrk="0" hangingPunct="1">
      <a:defRPr sz="79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47" userDrawn="1">
          <p15:clr>
            <a:srgbClr val="A4A3A4"/>
          </p15:clr>
        </p15:guide>
        <p15:guide id="2" pos="12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" d="100"/>
          <a:sy n="14" d="100"/>
        </p:scale>
        <p:origin x="1572" y="72"/>
      </p:cViewPr>
      <p:guideLst>
        <p:guide orient="horz" pos="9747"/>
        <p:guide pos="126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gan koshy" userId="c6af8b347d8cdd15" providerId="LiveId" clId="{FA08C250-72A8-41BD-BCD3-DF347EF27599}"/>
    <pc:docChg chg="undo custSel modSld">
      <pc:chgData name="reegan koshy" userId="c6af8b347d8cdd15" providerId="LiveId" clId="{FA08C250-72A8-41BD-BCD3-DF347EF27599}" dt="2023-10-15T13:27:51.344" v="47" actId="20577"/>
      <pc:docMkLst>
        <pc:docMk/>
      </pc:docMkLst>
      <pc:sldChg chg="addSp delSp modSp mod">
        <pc:chgData name="reegan koshy" userId="c6af8b347d8cdd15" providerId="LiveId" clId="{FA08C250-72A8-41BD-BCD3-DF347EF27599}" dt="2023-10-15T13:27:51.344" v="47" actId="20577"/>
        <pc:sldMkLst>
          <pc:docMk/>
          <pc:sldMk cId="0" sldId="256"/>
        </pc:sldMkLst>
        <pc:spChg chg="mod">
          <ac:chgData name="reegan koshy" userId="c6af8b347d8cdd15" providerId="LiveId" clId="{FA08C250-72A8-41BD-BCD3-DF347EF27599}" dt="2023-10-15T13:27:51.344" v="47" actId="20577"/>
          <ac:spMkLst>
            <pc:docMk/>
            <pc:sldMk cId="0" sldId="256"/>
            <ac:spMk id="17" creationId="{00000000-0000-0000-0000-000000000000}"/>
          </ac:spMkLst>
        </pc:spChg>
        <pc:grpChg chg="add del">
          <ac:chgData name="reegan koshy" userId="c6af8b347d8cdd15" providerId="LiveId" clId="{FA08C250-72A8-41BD-BCD3-DF347EF27599}" dt="2023-10-15T13:26:11.054" v="3" actId="478"/>
          <ac:grpSpMkLst>
            <pc:docMk/>
            <pc:sldMk cId="0" sldId="256"/>
            <ac:grpSpMk id="16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970" y="9613730"/>
            <a:ext cx="34101658" cy="66336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940" y="17536815"/>
            <a:ext cx="28083719" cy="790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086708" y="1239330"/>
            <a:ext cx="9026910" cy="26405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5980" y="1239330"/>
            <a:ext cx="26412069" cy="26405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172" y="19886521"/>
            <a:ext cx="34101658" cy="6146482"/>
          </a:xfrm>
        </p:spPr>
        <p:txBody>
          <a:bodyPr anchor="t"/>
          <a:lstStyle>
            <a:lvl1pPr algn="l">
              <a:defRPr sz="175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9172" y="13116797"/>
            <a:ext cx="34101658" cy="6769724"/>
          </a:xfrm>
        </p:spPr>
        <p:txBody>
          <a:bodyPr anchor="b"/>
          <a:lstStyle>
            <a:lvl1pPr marL="0" indent="0">
              <a:buNone/>
              <a:defRPr sz="8775">
                <a:solidFill>
                  <a:schemeClr val="tx1">
                    <a:tint val="75000"/>
                  </a:schemeClr>
                </a:solidFill>
              </a:defRPr>
            </a:lvl1pPr>
            <a:lvl2pPr marL="2005965" indent="0">
              <a:buNone/>
              <a:defRPr sz="7897">
                <a:solidFill>
                  <a:schemeClr val="tx1">
                    <a:tint val="75000"/>
                  </a:schemeClr>
                </a:solidFill>
              </a:defRPr>
            </a:lvl2pPr>
            <a:lvl3pPr marL="4011930" indent="0">
              <a:buNone/>
              <a:defRPr sz="7020">
                <a:solidFill>
                  <a:schemeClr val="tx1">
                    <a:tint val="75000"/>
                  </a:schemeClr>
                </a:solidFill>
              </a:defRPr>
            </a:lvl3pPr>
            <a:lvl4pPr marL="6017895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4pPr>
            <a:lvl5pPr marL="8023860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5pPr>
            <a:lvl6pPr marL="10029825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6pPr>
            <a:lvl7pPr marL="12035790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7pPr>
            <a:lvl8pPr marL="14041755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8pPr>
            <a:lvl9pPr marL="16047720" indent="0">
              <a:buNone/>
              <a:defRPr sz="6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5980" y="7221044"/>
            <a:ext cx="17719489" cy="20423801"/>
          </a:xfrm>
        </p:spPr>
        <p:txBody>
          <a:bodyPr/>
          <a:lstStyle>
            <a:lvl1pPr>
              <a:defRPr sz="12285"/>
            </a:lvl1pPr>
            <a:lvl2pPr>
              <a:defRPr sz="10530"/>
            </a:lvl2pPr>
            <a:lvl3pPr>
              <a:defRPr sz="8775"/>
            </a:lvl3pPr>
            <a:lvl4pPr>
              <a:defRPr sz="7897"/>
            </a:lvl4pPr>
            <a:lvl5pPr>
              <a:defRPr sz="7897"/>
            </a:lvl5pPr>
            <a:lvl6pPr>
              <a:defRPr sz="7897"/>
            </a:lvl6pPr>
            <a:lvl7pPr>
              <a:defRPr sz="7897"/>
            </a:lvl7pPr>
            <a:lvl8pPr>
              <a:defRPr sz="7897"/>
            </a:lvl8pPr>
            <a:lvl9pPr>
              <a:defRPr sz="78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94129" y="7221044"/>
            <a:ext cx="17719489" cy="20423801"/>
          </a:xfrm>
        </p:spPr>
        <p:txBody>
          <a:bodyPr/>
          <a:lstStyle>
            <a:lvl1pPr>
              <a:defRPr sz="12285"/>
            </a:lvl1pPr>
            <a:lvl2pPr>
              <a:defRPr sz="10530"/>
            </a:lvl2pPr>
            <a:lvl3pPr>
              <a:defRPr sz="8775"/>
            </a:lvl3pPr>
            <a:lvl4pPr>
              <a:defRPr sz="7897"/>
            </a:lvl4pPr>
            <a:lvl5pPr>
              <a:defRPr sz="7897"/>
            </a:lvl5pPr>
            <a:lvl6pPr>
              <a:defRPr sz="7897"/>
            </a:lvl6pPr>
            <a:lvl7pPr>
              <a:defRPr sz="7897"/>
            </a:lvl7pPr>
            <a:lvl8pPr>
              <a:defRPr sz="7897"/>
            </a:lvl8pPr>
            <a:lvl9pPr>
              <a:defRPr sz="78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5980" y="6927330"/>
            <a:ext cx="17726457" cy="2886982"/>
          </a:xfrm>
        </p:spPr>
        <p:txBody>
          <a:bodyPr anchor="b"/>
          <a:lstStyle>
            <a:lvl1pPr marL="0" indent="0">
              <a:buNone/>
              <a:defRPr sz="10530" b="1"/>
            </a:lvl1pPr>
            <a:lvl2pPr marL="2005965" indent="0">
              <a:buNone/>
              <a:defRPr sz="8775" b="1"/>
            </a:lvl2pPr>
            <a:lvl3pPr marL="4011930" indent="0">
              <a:buNone/>
              <a:defRPr sz="7897" b="1"/>
            </a:lvl3pPr>
            <a:lvl4pPr marL="6017895" indent="0">
              <a:buNone/>
              <a:defRPr sz="7020" b="1"/>
            </a:lvl4pPr>
            <a:lvl5pPr marL="8023860" indent="0">
              <a:buNone/>
              <a:defRPr sz="7020" b="1"/>
            </a:lvl5pPr>
            <a:lvl6pPr marL="10029825" indent="0">
              <a:buNone/>
              <a:defRPr sz="7020" b="1"/>
            </a:lvl6pPr>
            <a:lvl7pPr marL="12035790" indent="0">
              <a:buNone/>
              <a:defRPr sz="7020" b="1"/>
            </a:lvl7pPr>
            <a:lvl8pPr marL="14041755" indent="0">
              <a:buNone/>
              <a:defRPr sz="7020" b="1"/>
            </a:lvl8pPr>
            <a:lvl9pPr marL="16047720" indent="0">
              <a:buNone/>
              <a:defRPr sz="7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5980" y="9814312"/>
            <a:ext cx="17726457" cy="17830530"/>
          </a:xfrm>
        </p:spPr>
        <p:txBody>
          <a:bodyPr/>
          <a:lstStyle>
            <a:lvl1pPr>
              <a:defRPr sz="10530"/>
            </a:lvl1pPr>
            <a:lvl2pPr>
              <a:defRPr sz="8775"/>
            </a:lvl2pPr>
            <a:lvl3pPr>
              <a:defRPr sz="7897"/>
            </a:lvl3pPr>
            <a:lvl4pPr>
              <a:defRPr sz="7020"/>
            </a:lvl4pPr>
            <a:lvl5pPr>
              <a:defRPr sz="7020"/>
            </a:lvl5pPr>
            <a:lvl6pPr>
              <a:defRPr sz="7020"/>
            </a:lvl6pPr>
            <a:lvl7pPr>
              <a:defRPr sz="7020"/>
            </a:lvl7pPr>
            <a:lvl8pPr>
              <a:defRPr sz="7020"/>
            </a:lvl8pPr>
            <a:lvl9pPr>
              <a:defRPr sz="7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80201" y="6927330"/>
            <a:ext cx="17733420" cy="2886982"/>
          </a:xfrm>
        </p:spPr>
        <p:txBody>
          <a:bodyPr anchor="b"/>
          <a:lstStyle>
            <a:lvl1pPr marL="0" indent="0">
              <a:buNone/>
              <a:defRPr sz="10530" b="1"/>
            </a:lvl1pPr>
            <a:lvl2pPr marL="2005965" indent="0">
              <a:buNone/>
              <a:defRPr sz="8775" b="1"/>
            </a:lvl2pPr>
            <a:lvl3pPr marL="4011930" indent="0">
              <a:buNone/>
              <a:defRPr sz="7897" b="1"/>
            </a:lvl3pPr>
            <a:lvl4pPr marL="6017895" indent="0">
              <a:buNone/>
              <a:defRPr sz="7020" b="1"/>
            </a:lvl4pPr>
            <a:lvl5pPr marL="8023860" indent="0">
              <a:buNone/>
              <a:defRPr sz="7020" b="1"/>
            </a:lvl5pPr>
            <a:lvl6pPr marL="10029825" indent="0">
              <a:buNone/>
              <a:defRPr sz="7020" b="1"/>
            </a:lvl6pPr>
            <a:lvl7pPr marL="12035790" indent="0">
              <a:buNone/>
              <a:defRPr sz="7020" b="1"/>
            </a:lvl7pPr>
            <a:lvl8pPr marL="14041755" indent="0">
              <a:buNone/>
              <a:defRPr sz="7020" b="1"/>
            </a:lvl8pPr>
            <a:lvl9pPr marL="16047720" indent="0">
              <a:buNone/>
              <a:defRPr sz="7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80201" y="9814312"/>
            <a:ext cx="17733420" cy="17830530"/>
          </a:xfrm>
        </p:spPr>
        <p:txBody>
          <a:bodyPr/>
          <a:lstStyle>
            <a:lvl1pPr>
              <a:defRPr sz="10530"/>
            </a:lvl1pPr>
            <a:lvl2pPr>
              <a:defRPr sz="8775"/>
            </a:lvl2pPr>
            <a:lvl3pPr>
              <a:defRPr sz="7897"/>
            </a:lvl3pPr>
            <a:lvl4pPr>
              <a:defRPr sz="7020"/>
            </a:lvl4pPr>
            <a:lvl5pPr>
              <a:defRPr sz="7020"/>
            </a:lvl5pPr>
            <a:lvl6pPr>
              <a:defRPr sz="7020"/>
            </a:lvl6pPr>
            <a:lvl7pPr>
              <a:defRPr sz="7020"/>
            </a:lvl7pPr>
            <a:lvl8pPr>
              <a:defRPr sz="7020"/>
            </a:lvl8pPr>
            <a:lvl9pPr>
              <a:defRPr sz="70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982" y="1232162"/>
            <a:ext cx="13199071" cy="5243851"/>
          </a:xfrm>
        </p:spPr>
        <p:txBody>
          <a:bodyPr anchor="b"/>
          <a:lstStyle>
            <a:lvl1pPr algn="l">
              <a:defRPr sz="87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5648" y="1232164"/>
            <a:ext cx="22427970" cy="26412680"/>
          </a:xfrm>
        </p:spPr>
        <p:txBody>
          <a:bodyPr/>
          <a:lstStyle>
            <a:lvl1pPr>
              <a:defRPr sz="14040"/>
            </a:lvl1pPr>
            <a:lvl2pPr>
              <a:defRPr sz="12285"/>
            </a:lvl2pPr>
            <a:lvl3pPr>
              <a:defRPr sz="10530"/>
            </a:lvl3pPr>
            <a:lvl4pPr>
              <a:defRPr sz="8775"/>
            </a:lvl4pPr>
            <a:lvl5pPr>
              <a:defRPr sz="8775"/>
            </a:lvl5pPr>
            <a:lvl6pPr>
              <a:defRPr sz="8775"/>
            </a:lvl6pPr>
            <a:lvl7pPr>
              <a:defRPr sz="8775"/>
            </a:lvl7pPr>
            <a:lvl8pPr>
              <a:defRPr sz="8775"/>
            </a:lvl8pPr>
            <a:lvl9pPr>
              <a:defRPr sz="8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5982" y="6476016"/>
            <a:ext cx="13199071" cy="21168829"/>
          </a:xfrm>
        </p:spPr>
        <p:txBody>
          <a:bodyPr/>
          <a:lstStyle>
            <a:lvl1pPr marL="0" indent="0">
              <a:buNone/>
              <a:defRPr sz="6143"/>
            </a:lvl1pPr>
            <a:lvl2pPr marL="2005965" indent="0">
              <a:buNone/>
              <a:defRPr sz="5265"/>
            </a:lvl2pPr>
            <a:lvl3pPr marL="4011930" indent="0">
              <a:buNone/>
              <a:defRPr sz="4388"/>
            </a:lvl3pPr>
            <a:lvl4pPr marL="6017895" indent="0">
              <a:buNone/>
              <a:defRPr sz="3949"/>
            </a:lvl4pPr>
            <a:lvl5pPr marL="8023860" indent="0">
              <a:buNone/>
              <a:defRPr sz="3949"/>
            </a:lvl5pPr>
            <a:lvl6pPr marL="10029825" indent="0">
              <a:buNone/>
              <a:defRPr sz="3949"/>
            </a:lvl6pPr>
            <a:lvl7pPr marL="12035790" indent="0">
              <a:buNone/>
              <a:defRPr sz="3949"/>
            </a:lvl7pPr>
            <a:lvl8pPr marL="14041755" indent="0">
              <a:buNone/>
              <a:defRPr sz="3949"/>
            </a:lvl8pPr>
            <a:lvl9pPr marL="16047720" indent="0">
              <a:buNone/>
              <a:defRPr sz="3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22" y="21663124"/>
            <a:ext cx="24071759" cy="2557454"/>
          </a:xfrm>
        </p:spPr>
        <p:txBody>
          <a:bodyPr anchor="b"/>
          <a:lstStyle>
            <a:lvl1pPr algn="l">
              <a:defRPr sz="87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63722" y="2765200"/>
            <a:ext cx="24071759" cy="18568392"/>
          </a:xfrm>
        </p:spPr>
        <p:txBody>
          <a:bodyPr/>
          <a:lstStyle>
            <a:lvl1pPr marL="0" indent="0">
              <a:buNone/>
              <a:defRPr sz="14040"/>
            </a:lvl1pPr>
            <a:lvl2pPr marL="2005965" indent="0">
              <a:buNone/>
              <a:defRPr sz="12285"/>
            </a:lvl2pPr>
            <a:lvl3pPr marL="4011930" indent="0">
              <a:buNone/>
              <a:defRPr sz="10530"/>
            </a:lvl3pPr>
            <a:lvl4pPr marL="6017895" indent="0">
              <a:buNone/>
              <a:defRPr sz="8775"/>
            </a:lvl4pPr>
            <a:lvl5pPr marL="8023860" indent="0">
              <a:buNone/>
              <a:defRPr sz="8775"/>
            </a:lvl5pPr>
            <a:lvl6pPr marL="10029825" indent="0">
              <a:buNone/>
              <a:defRPr sz="8775"/>
            </a:lvl6pPr>
            <a:lvl7pPr marL="12035790" indent="0">
              <a:buNone/>
              <a:defRPr sz="8775"/>
            </a:lvl7pPr>
            <a:lvl8pPr marL="14041755" indent="0">
              <a:buNone/>
              <a:defRPr sz="8775"/>
            </a:lvl8pPr>
            <a:lvl9pPr marL="16047720" indent="0">
              <a:buNone/>
              <a:defRPr sz="87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22" y="24220578"/>
            <a:ext cx="24071759" cy="3632010"/>
          </a:xfrm>
        </p:spPr>
        <p:txBody>
          <a:bodyPr/>
          <a:lstStyle>
            <a:lvl1pPr marL="0" indent="0">
              <a:buNone/>
              <a:defRPr sz="6143"/>
            </a:lvl1pPr>
            <a:lvl2pPr marL="2005965" indent="0">
              <a:buNone/>
              <a:defRPr sz="5265"/>
            </a:lvl2pPr>
            <a:lvl3pPr marL="4011930" indent="0">
              <a:buNone/>
              <a:defRPr sz="4388"/>
            </a:lvl3pPr>
            <a:lvl4pPr marL="6017895" indent="0">
              <a:buNone/>
              <a:defRPr sz="3949"/>
            </a:lvl4pPr>
            <a:lvl5pPr marL="8023860" indent="0">
              <a:buNone/>
              <a:defRPr sz="3949"/>
            </a:lvl5pPr>
            <a:lvl6pPr marL="10029825" indent="0">
              <a:buNone/>
              <a:defRPr sz="3949"/>
            </a:lvl6pPr>
            <a:lvl7pPr marL="12035790" indent="0">
              <a:buNone/>
              <a:defRPr sz="3949"/>
            </a:lvl7pPr>
            <a:lvl8pPr marL="14041755" indent="0">
              <a:buNone/>
              <a:defRPr sz="3949"/>
            </a:lvl8pPr>
            <a:lvl9pPr marL="16047720" indent="0">
              <a:buNone/>
              <a:defRPr sz="39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5980" y="1239328"/>
            <a:ext cx="36107638" cy="5157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5980" y="7221044"/>
            <a:ext cx="36107638" cy="2042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5980" y="28683584"/>
            <a:ext cx="9361240" cy="1647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7530" y="28683584"/>
            <a:ext cx="12704539" cy="1647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52378" y="28683584"/>
            <a:ext cx="9361240" cy="1647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11930" rtl="0" eaLnBrk="1" latinLnBrk="0" hangingPunct="1">
        <a:spcBef>
          <a:spcPct val="0"/>
        </a:spcBef>
        <a:buNone/>
        <a:defRPr sz="19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474" indent="-1504474" algn="l" defTabSz="4011930" rtl="0" eaLnBrk="1" latinLnBrk="0" hangingPunct="1">
        <a:spcBef>
          <a:spcPct val="20000"/>
        </a:spcBef>
        <a:buFont typeface="Arial" pitchFamily="34" charset="0"/>
        <a:buChar char="•"/>
        <a:defRPr sz="14040" kern="1200">
          <a:solidFill>
            <a:schemeClr val="tx1"/>
          </a:solidFill>
          <a:latin typeface="+mn-lt"/>
          <a:ea typeface="+mn-ea"/>
          <a:cs typeface="+mn-cs"/>
        </a:defRPr>
      </a:lvl1pPr>
      <a:lvl2pPr marL="3259693" indent="-1253728" algn="l" defTabSz="4011930" rtl="0" eaLnBrk="1" latinLnBrk="0" hangingPunct="1">
        <a:spcBef>
          <a:spcPct val="20000"/>
        </a:spcBef>
        <a:buFont typeface="Arial" pitchFamily="34" charset="0"/>
        <a:buChar char="–"/>
        <a:defRPr sz="12285" kern="1200">
          <a:solidFill>
            <a:schemeClr val="tx1"/>
          </a:solidFill>
          <a:latin typeface="+mn-lt"/>
          <a:ea typeface="+mn-ea"/>
          <a:cs typeface="+mn-cs"/>
        </a:defRPr>
      </a:lvl2pPr>
      <a:lvl3pPr marL="501491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10530" kern="1200">
          <a:solidFill>
            <a:schemeClr val="tx1"/>
          </a:solidFill>
          <a:latin typeface="+mn-lt"/>
          <a:ea typeface="+mn-ea"/>
          <a:cs typeface="+mn-cs"/>
        </a:defRPr>
      </a:lvl3pPr>
      <a:lvl4pPr marL="7020878" indent="-1002983" algn="l" defTabSz="4011930" rtl="0" eaLnBrk="1" latinLnBrk="0" hangingPunct="1">
        <a:spcBef>
          <a:spcPct val="20000"/>
        </a:spcBef>
        <a:buFont typeface="Arial" pitchFamily="34" charset="0"/>
        <a:buChar char="–"/>
        <a:defRPr sz="8775" kern="1200">
          <a:solidFill>
            <a:schemeClr val="tx1"/>
          </a:solidFill>
          <a:latin typeface="+mn-lt"/>
          <a:ea typeface="+mn-ea"/>
          <a:cs typeface="+mn-cs"/>
        </a:defRPr>
      </a:lvl4pPr>
      <a:lvl5pPr marL="9026843" indent="-1002983" algn="l" defTabSz="4011930" rtl="0" eaLnBrk="1" latinLnBrk="0" hangingPunct="1">
        <a:spcBef>
          <a:spcPct val="20000"/>
        </a:spcBef>
        <a:buFont typeface="Arial" pitchFamily="34" charset="0"/>
        <a:buChar char="»"/>
        <a:defRPr sz="8775" kern="1200">
          <a:solidFill>
            <a:schemeClr val="tx1"/>
          </a:solidFill>
          <a:latin typeface="+mn-lt"/>
          <a:ea typeface="+mn-ea"/>
          <a:cs typeface="+mn-cs"/>
        </a:defRPr>
      </a:lvl5pPr>
      <a:lvl6pPr marL="11032808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775" kern="1200">
          <a:solidFill>
            <a:schemeClr val="tx1"/>
          </a:solidFill>
          <a:latin typeface="+mn-lt"/>
          <a:ea typeface="+mn-ea"/>
          <a:cs typeface="+mn-cs"/>
        </a:defRPr>
      </a:lvl6pPr>
      <a:lvl7pPr marL="1303877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775" kern="1200">
          <a:solidFill>
            <a:schemeClr val="tx1"/>
          </a:solidFill>
          <a:latin typeface="+mn-lt"/>
          <a:ea typeface="+mn-ea"/>
          <a:cs typeface="+mn-cs"/>
        </a:defRPr>
      </a:lvl7pPr>
      <a:lvl8pPr marL="15044738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775" kern="1200">
          <a:solidFill>
            <a:schemeClr val="tx1"/>
          </a:solidFill>
          <a:latin typeface="+mn-lt"/>
          <a:ea typeface="+mn-ea"/>
          <a:cs typeface="+mn-cs"/>
        </a:defRPr>
      </a:lvl8pPr>
      <a:lvl9pPr marL="1705070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2pPr>
      <a:lvl3pPr marL="4011930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3pPr>
      <a:lvl4pPr marL="6017895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4pPr>
      <a:lvl5pPr marL="8023860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5pPr>
      <a:lvl6pPr marL="10029825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7pPr>
      <a:lvl8pPr marL="14041755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0" algn="l" defTabSz="4011930" rtl="0" eaLnBrk="1" latinLnBrk="0" hangingPunct="1">
        <a:defRPr sz="7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3098" y="32218748"/>
            <a:ext cx="2561292" cy="214792"/>
          </a:xfrm>
          <a:custGeom>
            <a:avLst/>
            <a:gdLst/>
            <a:ahLst/>
            <a:cxnLst/>
            <a:rect l="l" t="t" r="r" b="b"/>
            <a:pathLst>
              <a:path w="583766" h="48955">
                <a:moveTo>
                  <a:pt x="0" y="0"/>
                </a:moveTo>
                <a:lnTo>
                  <a:pt x="583766" y="0"/>
                </a:lnTo>
                <a:lnTo>
                  <a:pt x="583766" y="48956"/>
                </a:lnTo>
                <a:lnTo>
                  <a:pt x="0" y="489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 sz="35074"/>
          </a:p>
        </p:txBody>
      </p:sp>
      <p:grpSp>
        <p:nvGrpSpPr>
          <p:cNvPr id="7" name="Group 7"/>
          <p:cNvGrpSpPr/>
          <p:nvPr/>
        </p:nvGrpSpPr>
        <p:grpSpPr>
          <a:xfrm>
            <a:off x="38928" y="4328292"/>
            <a:ext cx="42716390" cy="27340745"/>
            <a:chOff x="0" y="0"/>
            <a:chExt cx="3489111" cy="22111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89111" cy="2211125"/>
            </a:xfrm>
            <a:custGeom>
              <a:avLst/>
              <a:gdLst/>
              <a:ahLst/>
              <a:cxnLst/>
              <a:rect l="l" t="t" r="r" b="b"/>
              <a:pathLst>
                <a:path w="3489111" h="2211125">
                  <a:moveTo>
                    <a:pt x="8747" y="0"/>
                  </a:moveTo>
                  <a:lnTo>
                    <a:pt x="3480364" y="0"/>
                  </a:lnTo>
                  <a:cubicBezTo>
                    <a:pt x="3485195" y="0"/>
                    <a:pt x="3489111" y="3916"/>
                    <a:pt x="3489111" y="8747"/>
                  </a:cubicBezTo>
                  <a:lnTo>
                    <a:pt x="3489111" y="2202377"/>
                  </a:lnTo>
                  <a:cubicBezTo>
                    <a:pt x="3489111" y="2207208"/>
                    <a:pt x="3485195" y="2211125"/>
                    <a:pt x="3480364" y="2211125"/>
                  </a:cubicBezTo>
                  <a:lnTo>
                    <a:pt x="8747" y="2211125"/>
                  </a:lnTo>
                  <a:cubicBezTo>
                    <a:pt x="3916" y="2211125"/>
                    <a:pt x="0" y="2207208"/>
                    <a:pt x="0" y="2202377"/>
                  </a:cubicBezTo>
                  <a:lnTo>
                    <a:pt x="0" y="8747"/>
                  </a:lnTo>
                  <a:cubicBezTo>
                    <a:pt x="0" y="3916"/>
                    <a:pt x="3916" y="0"/>
                    <a:pt x="8747" y="0"/>
                  </a:cubicBezTo>
                  <a:close/>
                </a:path>
              </a:pathLst>
            </a:custGeom>
            <a:solidFill>
              <a:srgbClr val="233654"/>
            </a:solidFill>
            <a:ln w="104775" cap="sq">
              <a:solidFill>
                <a:srgbClr val="1A2E4C"/>
              </a:solidFill>
              <a:prstDash val="solid"/>
              <a:miter/>
            </a:ln>
          </p:spPr>
          <p:txBody>
            <a:bodyPr/>
            <a:lstStyle/>
            <a:p>
              <a:endParaRPr lang="en-IN" sz="35074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8600"/>
                </a:lnSpc>
                <a:spcBef>
                  <a:spcPct val="0"/>
                </a:spcBef>
              </a:pPr>
              <a:endParaRPr sz="35074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4230"/>
            <a:ext cx="42794238" cy="4188313"/>
            <a:chOff x="0" y="0"/>
            <a:chExt cx="3495470" cy="3083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95470" cy="308357"/>
            </a:xfrm>
            <a:custGeom>
              <a:avLst/>
              <a:gdLst/>
              <a:ahLst/>
              <a:cxnLst/>
              <a:rect l="l" t="t" r="r" b="b"/>
              <a:pathLst>
                <a:path w="3495470" h="308357">
                  <a:moveTo>
                    <a:pt x="8731" y="0"/>
                  </a:moveTo>
                  <a:lnTo>
                    <a:pt x="3486739" y="0"/>
                  </a:lnTo>
                  <a:cubicBezTo>
                    <a:pt x="3491561" y="0"/>
                    <a:pt x="3495470" y="3909"/>
                    <a:pt x="3495470" y="8731"/>
                  </a:cubicBezTo>
                  <a:lnTo>
                    <a:pt x="3495470" y="299626"/>
                  </a:lnTo>
                  <a:cubicBezTo>
                    <a:pt x="3495470" y="301941"/>
                    <a:pt x="3494550" y="304162"/>
                    <a:pt x="3492913" y="305800"/>
                  </a:cubicBezTo>
                  <a:cubicBezTo>
                    <a:pt x="3491275" y="307437"/>
                    <a:pt x="3489054" y="308357"/>
                    <a:pt x="3486739" y="308357"/>
                  </a:cubicBezTo>
                  <a:lnTo>
                    <a:pt x="8731" y="308357"/>
                  </a:lnTo>
                  <a:cubicBezTo>
                    <a:pt x="3909" y="308357"/>
                    <a:pt x="0" y="304448"/>
                    <a:pt x="0" y="299626"/>
                  </a:cubicBezTo>
                  <a:lnTo>
                    <a:pt x="0" y="8731"/>
                  </a:lnTo>
                  <a:cubicBezTo>
                    <a:pt x="0" y="3909"/>
                    <a:pt x="3909" y="0"/>
                    <a:pt x="8731" y="0"/>
                  </a:cubicBezTo>
                  <a:close/>
                </a:path>
              </a:pathLst>
            </a:custGeom>
            <a:solidFill>
              <a:srgbClr val="C6CCD1"/>
            </a:solidFill>
            <a:ln w="104775" cap="sq">
              <a:solidFill>
                <a:srgbClr val="1E324F"/>
              </a:solidFill>
              <a:prstDash val="solid"/>
              <a:miter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8600"/>
                </a:lnSpc>
                <a:spcBef>
                  <a:spcPct val="0"/>
                </a:spcBef>
              </a:pPr>
              <a:endParaRPr sz="35074"/>
            </a:p>
          </p:txBody>
        </p:sp>
      </p:grpSp>
      <p:sp>
        <p:nvSpPr>
          <p:cNvPr id="13" name="Freeform 13"/>
          <p:cNvSpPr/>
          <p:nvPr/>
        </p:nvSpPr>
        <p:spPr>
          <a:xfrm>
            <a:off x="32601107" y="550280"/>
            <a:ext cx="10115285" cy="3510066"/>
          </a:xfrm>
          <a:custGeom>
            <a:avLst/>
            <a:gdLst/>
            <a:ahLst/>
            <a:cxnLst/>
            <a:rect l="l" t="t" r="r" b="b"/>
            <a:pathLst>
              <a:path w="2305461" h="800009">
                <a:moveTo>
                  <a:pt x="0" y="0"/>
                </a:moveTo>
                <a:lnTo>
                  <a:pt x="2305461" y="0"/>
                </a:lnTo>
                <a:lnTo>
                  <a:pt x="2305461" y="800009"/>
                </a:lnTo>
                <a:lnTo>
                  <a:pt x="0" y="8000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646" r="-41803" b="-306003"/>
            </a:stretch>
          </a:blipFill>
        </p:spPr>
        <p:txBody>
          <a:bodyPr/>
          <a:lstStyle/>
          <a:p>
            <a:endParaRPr lang="en-IN" sz="35074"/>
          </a:p>
        </p:txBody>
      </p:sp>
      <p:sp>
        <p:nvSpPr>
          <p:cNvPr id="14" name="Freeform 14"/>
          <p:cNvSpPr/>
          <p:nvPr/>
        </p:nvSpPr>
        <p:spPr>
          <a:xfrm>
            <a:off x="5833102" y="1360271"/>
            <a:ext cx="11722530" cy="2557444"/>
          </a:xfrm>
          <a:custGeom>
            <a:avLst/>
            <a:gdLst/>
            <a:ahLst/>
            <a:cxnLst/>
            <a:rect l="l" t="t" r="r" b="b"/>
            <a:pathLst>
              <a:path w="2671782" h="582889">
                <a:moveTo>
                  <a:pt x="0" y="0"/>
                </a:moveTo>
                <a:lnTo>
                  <a:pt x="2671782" y="0"/>
                </a:lnTo>
                <a:lnTo>
                  <a:pt x="2671782" y="582889"/>
                </a:lnTo>
                <a:lnTo>
                  <a:pt x="0" y="5828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 sz="35074"/>
          </a:p>
        </p:txBody>
      </p:sp>
      <p:sp>
        <p:nvSpPr>
          <p:cNvPr id="15" name="Freeform 15"/>
          <p:cNvSpPr/>
          <p:nvPr/>
        </p:nvSpPr>
        <p:spPr>
          <a:xfrm>
            <a:off x="1783100" y="1003071"/>
            <a:ext cx="2335049" cy="2604474"/>
          </a:xfrm>
          <a:custGeom>
            <a:avLst/>
            <a:gdLst/>
            <a:ahLst/>
            <a:cxnLst/>
            <a:rect l="l" t="t" r="r" b="b"/>
            <a:pathLst>
              <a:path w="532201" h="593608">
                <a:moveTo>
                  <a:pt x="0" y="0"/>
                </a:moveTo>
                <a:lnTo>
                  <a:pt x="532200" y="0"/>
                </a:lnTo>
                <a:lnTo>
                  <a:pt x="532200" y="593609"/>
                </a:lnTo>
                <a:lnTo>
                  <a:pt x="0" y="593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 sz="35074"/>
          </a:p>
        </p:txBody>
      </p:sp>
      <p:grpSp>
        <p:nvGrpSpPr>
          <p:cNvPr id="16" name="Group 16"/>
          <p:cNvGrpSpPr/>
          <p:nvPr/>
        </p:nvGrpSpPr>
        <p:grpSpPr>
          <a:xfrm>
            <a:off x="-38928" y="31206686"/>
            <a:ext cx="42794238" cy="10417344"/>
            <a:chOff x="0" y="-38100"/>
            <a:chExt cx="3495470" cy="8509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95470" cy="108031"/>
            </a:xfrm>
            <a:custGeom>
              <a:avLst/>
              <a:gdLst/>
              <a:ahLst/>
              <a:cxnLst/>
              <a:rect l="l" t="t" r="r" b="b"/>
              <a:pathLst>
                <a:path w="3495470" h="108031">
                  <a:moveTo>
                    <a:pt x="8731" y="0"/>
                  </a:moveTo>
                  <a:lnTo>
                    <a:pt x="3486739" y="0"/>
                  </a:lnTo>
                  <a:cubicBezTo>
                    <a:pt x="3491561" y="0"/>
                    <a:pt x="3495470" y="3909"/>
                    <a:pt x="3495470" y="8731"/>
                  </a:cubicBezTo>
                  <a:lnTo>
                    <a:pt x="3495470" y="99299"/>
                  </a:lnTo>
                  <a:cubicBezTo>
                    <a:pt x="3495470" y="104122"/>
                    <a:pt x="3491561" y="108031"/>
                    <a:pt x="3486739" y="108031"/>
                  </a:cubicBezTo>
                  <a:lnTo>
                    <a:pt x="8731" y="108031"/>
                  </a:lnTo>
                  <a:cubicBezTo>
                    <a:pt x="6416" y="108031"/>
                    <a:pt x="4195" y="107111"/>
                    <a:pt x="2557" y="105473"/>
                  </a:cubicBezTo>
                  <a:cubicBezTo>
                    <a:pt x="920" y="103836"/>
                    <a:pt x="0" y="101615"/>
                    <a:pt x="0" y="99299"/>
                  </a:cubicBezTo>
                  <a:lnTo>
                    <a:pt x="0" y="8731"/>
                  </a:lnTo>
                  <a:cubicBezTo>
                    <a:pt x="0" y="3909"/>
                    <a:pt x="3909" y="0"/>
                    <a:pt x="8731" y="0"/>
                  </a:cubicBezTo>
                  <a:close/>
                </a:path>
              </a:pathLst>
            </a:custGeom>
            <a:solidFill>
              <a:srgbClr val="C6CCD1"/>
            </a:solidFill>
            <a:ln w="19050" cap="sq">
              <a:solidFill>
                <a:srgbClr val="1A2E4C"/>
              </a:solidFill>
              <a:prstDash val="solid"/>
              <a:miter/>
            </a:ln>
          </p:spPr>
          <p:txBody>
            <a:bodyPr lIns="432000" tIns="360000" rIns="432000" bIns="360000"/>
            <a:lstStyle/>
            <a:p>
              <a:r>
                <a:rPr lang="en-IN" sz="2000">
                  <a:latin typeface="Arial" panose="020B0604020202020204" pitchFamily="34" charset="0"/>
                  <a:cs typeface="Arial" panose="020B0604020202020204" pitchFamily="34" charset="0"/>
                </a:rPr>
                <a:t>Footnotes</a:t>
              </a:r>
              <a:endParaRPr lang="en-I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4914"/>
                </a:lnSpc>
                <a:spcBef>
                  <a:spcPct val="0"/>
                </a:spcBef>
              </a:pPr>
              <a:r>
                <a:rPr lang="en-US" sz="3510">
                  <a:solidFill>
                    <a:srgbClr val="000000"/>
                  </a:solidFill>
                  <a:latin typeface="Arial"/>
                </a:rPr>
                <a:t>FOOTNOTES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12681" y="4577427"/>
            <a:ext cx="38968884" cy="3571738"/>
            <a:chOff x="0" y="0"/>
            <a:chExt cx="3183012" cy="3074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83012" cy="307492"/>
            </a:xfrm>
            <a:custGeom>
              <a:avLst/>
              <a:gdLst/>
              <a:ahLst/>
              <a:cxnLst/>
              <a:rect l="l" t="t" r="r" b="b"/>
              <a:pathLst>
                <a:path w="3183012" h="307492">
                  <a:moveTo>
                    <a:pt x="31380" y="0"/>
                  </a:moveTo>
                  <a:lnTo>
                    <a:pt x="3151632" y="0"/>
                  </a:lnTo>
                  <a:cubicBezTo>
                    <a:pt x="3159954" y="0"/>
                    <a:pt x="3167936" y="3306"/>
                    <a:pt x="3173821" y="9191"/>
                  </a:cubicBezTo>
                  <a:cubicBezTo>
                    <a:pt x="3179706" y="15076"/>
                    <a:pt x="3183012" y="23058"/>
                    <a:pt x="3183012" y="31380"/>
                  </a:cubicBezTo>
                  <a:lnTo>
                    <a:pt x="3183012" y="276112"/>
                  </a:lnTo>
                  <a:cubicBezTo>
                    <a:pt x="3183012" y="284435"/>
                    <a:pt x="3179706" y="292416"/>
                    <a:pt x="3173821" y="298301"/>
                  </a:cubicBezTo>
                  <a:cubicBezTo>
                    <a:pt x="3167936" y="304186"/>
                    <a:pt x="3159954" y="307492"/>
                    <a:pt x="3151632" y="307492"/>
                  </a:cubicBezTo>
                  <a:lnTo>
                    <a:pt x="31380" y="307492"/>
                  </a:lnTo>
                  <a:cubicBezTo>
                    <a:pt x="23058" y="307492"/>
                    <a:pt x="15076" y="304186"/>
                    <a:pt x="9191" y="298301"/>
                  </a:cubicBezTo>
                  <a:cubicBezTo>
                    <a:pt x="3306" y="292416"/>
                    <a:pt x="0" y="284435"/>
                    <a:pt x="0" y="276112"/>
                  </a:cubicBezTo>
                  <a:lnTo>
                    <a:pt x="0" y="31380"/>
                  </a:lnTo>
                  <a:cubicBezTo>
                    <a:pt x="0" y="23058"/>
                    <a:pt x="3306" y="15076"/>
                    <a:pt x="9191" y="9191"/>
                  </a:cubicBezTo>
                  <a:cubicBezTo>
                    <a:pt x="15076" y="3306"/>
                    <a:pt x="23058" y="0"/>
                    <a:pt x="31380" y="0"/>
                  </a:cubicBezTo>
                  <a:close/>
                </a:path>
              </a:pathLst>
            </a:custGeom>
            <a:solidFill>
              <a:srgbClr val="C6CCD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118"/>
              <a:ext cx="3183011" cy="298973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11052"/>
                </a:lnSpc>
              </a:pPr>
              <a:r>
                <a:rPr lang="en-US" sz="100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</a:t>
              </a:r>
            </a:p>
            <a:p>
              <a:pPr algn="ctr">
                <a:lnSpc>
                  <a:spcPts val="5528"/>
                </a:lnSpc>
              </a:pPr>
              <a:r>
                <a:rPr lang="en-US" sz="2000" dirty="0">
                  <a:solidFill>
                    <a:srgbClr val="1E324F"/>
                  </a:solidFill>
                  <a:latin typeface="Arial"/>
                </a:rPr>
                <a:t>Author’s Name/s Goes Here, Author’s Name/s Goes Here, Author’s Name/s Goes Here</a:t>
              </a:r>
            </a:p>
            <a:p>
              <a:pPr algn="ctr">
                <a:lnSpc>
                  <a:spcPts val="5528"/>
                </a:lnSpc>
              </a:pPr>
              <a:r>
                <a:rPr lang="en-US" sz="2000" dirty="0">
                  <a:solidFill>
                    <a:srgbClr val="1E324F"/>
                  </a:solidFill>
                  <a:latin typeface="Arial"/>
                </a:rPr>
                <a:t>Address/es Goes Here, Address/es Goes Here, Address/es Goes Here</a:t>
              </a:r>
            </a:p>
            <a:p>
              <a:pPr algn="ctr">
                <a:lnSpc>
                  <a:spcPts val="5528"/>
                </a:lnSpc>
                <a:spcBef>
                  <a:spcPct val="0"/>
                </a:spcBef>
              </a:pPr>
              <a:endParaRPr lang="en-US" sz="3949" dirty="0">
                <a:solidFill>
                  <a:srgbClr val="1E324F"/>
                </a:solidFill>
                <a:latin typeface="Arial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31777424" y="22712400"/>
            <a:ext cx="10453375" cy="7840034"/>
          </a:xfrm>
          <a:custGeom>
            <a:avLst/>
            <a:gdLst/>
            <a:ahLst/>
            <a:cxnLst/>
            <a:rect l="l" t="t" r="r" b="b"/>
            <a:pathLst>
              <a:path w="2382518" h="1786889">
                <a:moveTo>
                  <a:pt x="0" y="0"/>
                </a:moveTo>
                <a:lnTo>
                  <a:pt x="2382518" y="0"/>
                </a:lnTo>
                <a:lnTo>
                  <a:pt x="2382518" y="1786888"/>
                </a:lnTo>
                <a:lnTo>
                  <a:pt x="0" y="1786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 sz="35074"/>
          </a:p>
        </p:txBody>
      </p:sp>
      <p:sp>
        <p:nvSpPr>
          <p:cNvPr id="23" name="Freeform 23"/>
          <p:cNvSpPr/>
          <p:nvPr/>
        </p:nvSpPr>
        <p:spPr>
          <a:xfrm>
            <a:off x="30420450" y="1003073"/>
            <a:ext cx="5250442" cy="2697416"/>
          </a:xfrm>
          <a:custGeom>
            <a:avLst/>
            <a:gdLst/>
            <a:ahLst/>
            <a:cxnLst/>
            <a:rect l="l" t="t" r="r" b="b"/>
            <a:pathLst>
              <a:path w="1196673" h="614791">
                <a:moveTo>
                  <a:pt x="0" y="0"/>
                </a:moveTo>
                <a:lnTo>
                  <a:pt x="1196672" y="0"/>
                </a:lnTo>
                <a:lnTo>
                  <a:pt x="1196672" y="614791"/>
                </a:lnTo>
                <a:lnTo>
                  <a:pt x="0" y="614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sz="35074"/>
          </a:p>
        </p:txBody>
      </p:sp>
      <p:sp>
        <p:nvSpPr>
          <p:cNvPr id="24" name="TextBox 24"/>
          <p:cNvSpPr txBox="1"/>
          <p:nvPr/>
        </p:nvSpPr>
        <p:spPr>
          <a:xfrm>
            <a:off x="30739058" y="1369219"/>
            <a:ext cx="4613218" cy="188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34"/>
              </a:lnSpc>
            </a:pPr>
            <a:r>
              <a:rPr lang="en-US" sz="5454" dirty="0">
                <a:solidFill>
                  <a:srgbClr val="000000"/>
                </a:solidFill>
                <a:latin typeface="Canva Sans"/>
              </a:rPr>
              <a:t>Insert your logo here</a:t>
            </a:r>
          </a:p>
        </p:txBody>
      </p:sp>
      <p:sp>
        <p:nvSpPr>
          <p:cNvPr id="27" name="Freeform 27"/>
          <p:cNvSpPr/>
          <p:nvPr/>
        </p:nvSpPr>
        <p:spPr>
          <a:xfrm>
            <a:off x="1078480" y="9720438"/>
            <a:ext cx="8787618" cy="9469563"/>
          </a:xfrm>
          <a:custGeom>
            <a:avLst/>
            <a:gdLst/>
            <a:ahLst/>
            <a:cxnLst/>
            <a:rect l="l" t="t" r="r" b="b"/>
            <a:pathLst>
              <a:path w="741801" h="799366">
                <a:moveTo>
                  <a:pt x="139155" y="0"/>
                </a:moveTo>
                <a:lnTo>
                  <a:pt x="602645" y="0"/>
                </a:lnTo>
                <a:cubicBezTo>
                  <a:pt x="679499" y="0"/>
                  <a:pt x="741801" y="62302"/>
                  <a:pt x="741801" y="139155"/>
                </a:cubicBezTo>
                <a:lnTo>
                  <a:pt x="741801" y="660211"/>
                </a:lnTo>
                <a:cubicBezTo>
                  <a:pt x="741801" y="737064"/>
                  <a:pt x="679499" y="799366"/>
                  <a:pt x="602645" y="799366"/>
                </a:cubicBezTo>
                <a:lnTo>
                  <a:pt x="139155" y="799366"/>
                </a:lnTo>
                <a:cubicBezTo>
                  <a:pt x="102249" y="799366"/>
                  <a:pt x="66854" y="784705"/>
                  <a:pt x="40758" y="758609"/>
                </a:cubicBezTo>
                <a:cubicBezTo>
                  <a:pt x="14661" y="732512"/>
                  <a:pt x="0" y="697117"/>
                  <a:pt x="0" y="660211"/>
                </a:cubicBezTo>
                <a:lnTo>
                  <a:pt x="0" y="139155"/>
                </a:lnTo>
                <a:cubicBezTo>
                  <a:pt x="0" y="62302"/>
                  <a:pt x="62302" y="0"/>
                  <a:pt x="139155" y="0"/>
                </a:cubicBezTo>
                <a:close/>
              </a:path>
            </a:pathLst>
          </a:custGeom>
          <a:solidFill>
            <a:srgbClr val="C6CCD1"/>
          </a:solidFill>
        </p:spPr>
        <p:txBody>
          <a:bodyPr lIns="432000" tIns="756000" rIns="432000" bIns="720000"/>
          <a:lstStyle/>
          <a:p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727850" y="8427588"/>
            <a:ext cx="5362273" cy="2371848"/>
            <a:chOff x="0" y="-47625"/>
            <a:chExt cx="437995" cy="19373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11204" cy="115138"/>
            </a:xfrm>
            <a:custGeom>
              <a:avLst/>
              <a:gdLst/>
              <a:ahLst/>
              <a:cxnLst/>
              <a:rect l="l" t="t" r="r" b="b"/>
              <a:pathLst>
                <a:path w="411204" h="115138">
                  <a:moveTo>
                    <a:pt x="57569" y="0"/>
                  </a:moveTo>
                  <a:lnTo>
                    <a:pt x="353635" y="0"/>
                  </a:lnTo>
                  <a:cubicBezTo>
                    <a:pt x="368903" y="0"/>
                    <a:pt x="383546" y="6065"/>
                    <a:pt x="394342" y="16862"/>
                  </a:cubicBezTo>
                  <a:cubicBezTo>
                    <a:pt x="405139" y="27658"/>
                    <a:pt x="411204" y="42301"/>
                    <a:pt x="411204" y="57569"/>
                  </a:cubicBezTo>
                  <a:lnTo>
                    <a:pt x="411204" y="57569"/>
                  </a:lnTo>
                  <a:cubicBezTo>
                    <a:pt x="411204" y="72837"/>
                    <a:pt x="405139" y="87480"/>
                    <a:pt x="394342" y="98276"/>
                  </a:cubicBezTo>
                  <a:cubicBezTo>
                    <a:pt x="383546" y="109073"/>
                    <a:pt x="368903" y="115138"/>
                    <a:pt x="353635" y="115138"/>
                  </a:cubicBezTo>
                  <a:lnTo>
                    <a:pt x="57569" y="115138"/>
                  </a:lnTo>
                  <a:cubicBezTo>
                    <a:pt x="42301" y="115138"/>
                    <a:pt x="27658" y="109073"/>
                    <a:pt x="16862" y="98276"/>
                  </a:cubicBezTo>
                  <a:cubicBezTo>
                    <a:pt x="6065" y="87480"/>
                    <a:pt x="0" y="72837"/>
                    <a:pt x="0" y="57569"/>
                  </a:cubicBezTo>
                  <a:lnTo>
                    <a:pt x="0" y="57569"/>
                  </a:lnTo>
                  <a:cubicBezTo>
                    <a:pt x="0" y="42301"/>
                    <a:pt x="6065" y="27658"/>
                    <a:pt x="16862" y="16862"/>
                  </a:cubicBezTo>
                  <a:cubicBezTo>
                    <a:pt x="27658" y="6065"/>
                    <a:pt x="42301" y="0"/>
                    <a:pt x="57569" y="0"/>
                  </a:cubicBezTo>
                  <a:close/>
                </a:path>
              </a:pathLst>
            </a:custGeom>
            <a:solidFill>
              <a:srgbClr val="FAFAF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437995" cy="193735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7371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HEADING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078480" y="20777831"/>
            <a:ext cx="8787618" cy="10011801"/>
          </a:xfrm>
          <a:custGeom>
            <a:avLst/>
            <a:gdLst/>
            <a:ahLst/>
            <a:cxnLst/>
            <a:rect l="l" t="t" r="r" b="b"/>
            <a:pathLst>
              <a:path w="741801" h="845139">
                <a:moveTo>
                  <a:pt x="139155" y="0"/>
                </a:moveTo>
                <a:lnTo>
                  <a:pt x="602645" y="0"/>
                </a:lnTo>
                <a:cubicBezTo>
                  <a:pt x="679499" y="0"/>
                  <a:pt x="741801" y="62302"/>
                  <a:pt x="741801" y="139155"/>
                </a:cubicBezTo>
                <a:lnTo>
                  <a:pt x="741801" y="705983"/>
                </a:lnTo>
                <a:cubicBezTo>
                  <a:pt x="741801" y="742890"/>
                  <a:pt x="727140" y="778284"/>
                  <a:pt x="701043" y="804381"/>
                </a:cubicBezTo>
                <a:cubicBezTo>
                  <a:pt x="674946" y="830478"/>
                  <a:pt x="639551" y="845139"/>
                  <a:pt x="602645" y="845139"/>
                </a:cubicBezTo>
                <a:lnTo>
                  <a:pt x="139155" y="845139"/>
                </a:lnTo>
                <a:cubicBezTo>
                  <a:pt x="102249" y="845139"/>
                  <a:pt x="66854" y="830478"/>
                  <a:pt x="40758" y="804381"/>
                </a:cubicBezTo>
                <a:cubicBezTo>
                  <a:pt x="14661" y="778284"/>
                  <a:pt x="0" y="742890"/>
                  <a:pt x="0" y="705983"/>
                </a:cubicBezTo>
                <a:lnTo>
                  <a:pt x="0" y="139155"/>
                </a:lnTo>
                <a:cubicBezTo>
                  <a:pt x="0" y="62302"/>
                  <a:pt x="62302" y="0"/>
                  <a:pt x="139155" y="0"/>
                </a:cubicBezTo>
                <a:close/>
              </a:path>
            </a:pathLst>
          </a:custGeom>
          <a:solidFill>
            <a:srgbClr val="C6CCD1"/>
          </a:solidFill>
        </p:spPr>
        <p:txBody>
          <a:bodyPr lIns="432000" tIns="756000" rIns="432000" bIns="720000"/>
          <a:lstStyle/>
          <a:p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727850" y="19489966"/>
            <a:ext cx="5034277" cy="2333247"/>
            <a:chOff x="0" y="-47625"/>
            <a:chExt cx="411204" cy="19058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11204" cy="115138"/>
            </a:xfrm>
            <a:custGeom>
              <a:avLst/>
              <a:gdLst/>
              <a:ahLst/>
              <a:cxnLst/>
              <a:rect l="l" t="t" r="r" b="b"/>
              <a:pathLst>
                <a:path w="411204" h="115138">
                  <a:moveTo>
                    <a:pt x="57569" y="0"/>
                  </a:moveTo>
                  <a:lnTo>
                    <a:pt x="353635" y="0"/>
                  </a:lnTo>
                  <a:cubicBezTo>
                    <a:pt x="368903" y="0"/>
                    <a:pt x="383546" y="6065"/>
                    <a:pt x="394342" y="16862"/>
                  </a:cubicBezTo>
                  <a:cubicBezTo>
                    <a:pt x="405139" y="27658"/>
                    <a:pt x="411204" y="42301"/>
                    <a:pt x="411204" y="57569"/>
                  </a:cubicBezTo>
                  <a:lnTo>
                    <a:pt x="411204" y="57569"/>
                  </a:lnTo>
                  <a:cubicBezTo>
                    <a:pt x="411204" y="72837"/>
                    <a:pt x="405139" y="87480"/>
                    <a:pt x="394342" y="98276"/>
                  </a:cubicBezTo>
                  <a:cubicBezTo>
                    <a:pt x="383546" y="109073"/>
                    <a:pt x="368903" y="115138"/>
                    <a:pt x="353635" y="115138"/>
                  </a:cubicBezTo>
                  <a:lnTo>
                    <a:pt x="57569" y="115138"/>
                  </a:lnTo>
                  <a:cubicBezTo>
                    <a:pt x="42301" y="115138"/>
                    <a:pt x="27658" y="109073"/>
                    <a:pt x="16862" y="98276"/>
                  </a:cubicBezTo>
                  <a:cubicBezTo>
                    <a:pt x="6065" y="87480"/>
                    <a:pt x="0" y="72837"/>
                    <a:pt x="0" y="57569"/>
                  </a:cubicBezTo>
                  <a:lnTo>
                    <a:pt x="0" y="57569"/>
                  </a:lnTo>
                  <a:cubicBezTo>
                    <a:pt x="0" y="42301"/>
                    <a:pt x="6065" y="27658"/>
                    <a:pt x="16862" y="16862"/>
                  </a:cubicBezTo>
                  <a:cubicBezTo>
                    <a:pt x="27658" y="6065"/>
                    <a:pt x="42301" y="0"/>
                    <a:pt x="57569" y="0"/>
                  </a:cubicBezTo>
                  <a:close/>
                </a:path>
              </a:pathLst>
            </a:custGeom>
            <a:solidFill>
              <a:srgbClr val="FAFAF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411204" cy="190582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7371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HEADING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0534756" y="9642506"/>
            <a:ext cx="10183998" cy="13440368"/>
          </a:xfrm>
          <a:custGeom>
            <a:avLst/>
            <a:gdLst/>
            <a:ahLst/>
            <a:cxnLst/>
            <a:rect l="l" t="t" r="r" b="b"/>
            <a:pathLst>
              <a:path w="859675" h="1134559">
                <a:moveTo>
                  <a:pt x="120075" y="0"/>
                </a:moveTo>
                <a:lnTo>
                  <a:pt x="739599" y="0"/>
                </a:lnTo>
                <a:cubicBezTo>
                  <a:pt x="771445" y="0"/>
                  <a:pt x="801987" y="12651"/>
                  <a:pt x="824505" y="35169"/>
                </a:cubicBezTo>
                <a:cubicBezTo>
                  <a:pt x="847024" y="57688"/>
                  <a:pt x="859675" y="88229"/>
                  <a:pt x="859675" y="120075"/>
                </a:cubicBezTo>
                <a:lnTo>
                  <a:pt x="859675" y="1014484"/>
                </a:lnTo>
                <a:cubicBezTo>
                  <a:pt x="859675" y="1046329"/>
                  <a:pt x="847024" y="1076871"/>
                  <a:pt x="824505" y="1099390"/>
                </a:cubicBezTo>
                <a:cubicBezTo>
                  <a:pt x="801987" y="1121908"/>
                  <a:pt x="771445" y="1134559"/>
                  <a:pt x="739599" y="1134559"/>
                </a:cubicBezTo>
                <a:lnTo>
                  <a:pt x="120075" y="1134559"/>
                </a:lnTo>
                <a:cubicBezTo>
                  <a:pt x="88229" y="1134559"/>
                  <a:pt x="57688" y="1121908"/>
                  <a:pt x="35169" y="1099390"/>
                </a:cubicBezTo>
                <a:cubicBezTo>
                  <a:pt x="12651" y="1076871"/>
                  <a:pt x="0" y="1046329"/>
                  <a:pt x="0" y="1014484"/>
                </a:cubicBezTo>
                <a:lnTo>
                  <a:pt x="0" y="120075"/>
                </a:lnTo>
                <a:cubicBezTo>
                  <a:pt x="0" y="88229"/>
                  <a:pt x="12651" y="57688"/>
                  <a:pt x="35169" y="35169"/>
                </a:cubicBezTo>
                <a:cubicBezTo>
                  <a:pt x="57688" y="12651"/>
                  <a:pt x="88229" y="0"/>
                  <a:pt x="120075" y="0"/>
                </a:cubicBezTo>
                <a:close/>
              </a:path>
            </a:pathLst>
          </a:custGeom>
          <a:solidFill>
            <a:srgbClr val="C6CCD1"/>
          </a:solidFill>
        </p:spPr>
        <p:txBody>
          <a:bodyPr lIns="432000" tIns="756000" rIns="432000" bIns="720000"/>
          <a:lstStyle/>
          <a:p>
            <a:pPr algn="just"/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109621" y="8354641"/>
            <a:ext cx="5034277" cy="2587994"/>
            <a:chOff x="0" y="-47625"/>
            <a:chExt cx="411204" cy="21139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11204" cy="115138"/>
            </a:xfrm>
            <a:custGeom>
              <a:avLst/>
              <a:gdLst/>
              <a:ahLst/>
              <a:cxnLst/>
              <a:rect l="l" t="t" r="r" b="b"/>
              <a:pathLst>
                <a:path w="411204" h="115138">
                  <a:moveTo>
                    <a:pt x="57569" y="0"/>
                  </a:moveTo>
                  <a:lnTo>
                    <a:pt x="353635" y="0"/>
                  </a:lnTo>
                  <a:cubicBezTo>
                    <a:pt x="368903" y="0"/>
                    <a:pt x="383546" y="6065"/>
                    <a:pt x="394342" y="16862"/>
                  </a:cubicBezTo>
                  <a:cubicBezTo>
                    <a:pt x="405139" y="27658"/>
                    <a:pt x="411204" y="42301"/>
                    <a:pt x="411204" y="57569"/>
                  </a:cubicBezTo>
                  <a:lnTo>
                    <a:pt x="411204" y="57569"/>
                  </a:lnTo>
                  <a:cubicBezTo>
                    <a:pt x="411204" y="72837"/>
                    <a:pt x="405139" y="87480"/>
                    <a:pt x="394342" y="98276"/>
                  </a:cubicBezTo>
                  <a:cubicBezTo>
                    <a:pt x="383546" y="109073"/>
                    <a:pt x="368903" y="115138"/>
                    <a:pt x="353635" y="115138"/>
                  </a:cubicBezTo>
                  <a:lnTo>
                    <a:pt x="57569" y="115138"/>
                  </a:lnTo>
                  <a:cubicBezTo>
                    <a:pt x="42301" y="115138"/>
                    <a:pt x="27658" y="109073"/>
                    <a:pt x="16862" y="98276"/>
                  </a:cubicBezTo>
                  <a:cubicBezTo>
                    <a:pt x="6065" y="87480"/>
                    <a:pt x="0" y="72837"/>
                    <a:pt x="0" y="57569"/>
                  </a:cubicBezTo>
                  <a:lnTo>
                    <a:pt x="0" y="57569"/>
                  </a:lnTo>
                  <a:cubicBezTo>
                    <a:pt x="0" y="42301"/>
                    <a:pt x="6065" y="27658"/>
                    <a:pt x="16862" y="16862"/>
                  </a:cubicBezTo>
                  <a:cubicBezTo>
                    <a:pt x="27658" y="6065"/>
                    <a:pt x="42301" y="0"/>
                    <a:pt x="57569" y="0"/>
                  </a:cubicBezTo>
                  <a:close/>
                </a:path>
              </a:pathLst>
            </a:custGeom>
            <a:solidFill>
              <a:srgbClr val="FAFAF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390429" cy="211390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7371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HEADING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1253552" y="23954839"/>
            <a:ext cx="19884859" cy="6834789"/>
          </a:xfrm>
          <a:custGeom>
            <a:avLst/>
            <a:gdLst/>
            <a:ahLst/>
            <a:cxnLst/>
            <a:rect l="l" t="t" r="r" b="b"/>
            <a:pathLst>
              <a:path w="1678566" h="576954">
                <a:moveTo>
                  <a:pt x="61496" y="0"/>
                </a:moveTo>
                <a:lnTo>
                  <a:pt x="1617070" y="0"/>
                </a:lnTo>
                <a:cubicBezTo>
                  <a:pt x="1633380" y="0"/>
                  <a:pt x="1649021" y="6479"/>
                  <a:pt x="1660554" y="18012"/>
                </a:cubicBezTo>
                <a:cubicBezTo>
                  <a:pt x="1672087" y="29545"/>
                  <a:pt x="1678566" y="45186"/>
                  <a:pt x="1678566" y="61496"/>
                </a:cubicBezTo>
                <a:lnTo>
                  <a:pt x="1678566" y="515457"/>
                </a:lnTo>
                <a:cubicBezTo>
                  <a:pt x="1678566" y="549421"/>
                  <a:pt x="1651033" y="576954"/>
                  <a:pt x="1617070" y="576954"/>
                </a:cubicBezTo>
                <a:lnTo>
                  <a:pt x="61496" y="576954"/>
                </a:lnTo>
                <a:cubicBezTo>
                  <a:pt x="45186" y="576954"/>
                  <a:pt x="29545" y="570475"/>
                  <a:pt x="18012" y="558942"/>
                </a:cubicBezTo>
                <a:cubicBezTo>
                  <a:pt x="6479" y="547409"/>
                  <a:pt x="0" y="531767"/>
                  <a:pt x="0" y="515457"/>
                </a:cubicBezTo>
                <a:lnTo>
                  <a:pt x="0" y="61496"/>
                </a:lnTo>
                <a:cubicBezTo>
                  <a:pt x="0" y="27533"/>
                  <a:pt x="27533" y="0"/>
                  <a:pt x="61496" y="0"/>
                </a:cubicBezTo>
                <a:close/>
              </a:path>
            </a:pathLst>
          </a:custGeom>
          <a:solidFill>
            <a:srgbClr val="C6CCD1"/>
          </a:solidFill>
        </p:spPr>
        <p:txBody>
          <a:bodyPr lIns="432000" tIns="756000" rIns="432000" bIns="720000"/>
          <a:lstStyle/>
          <a:p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8077325" y="22834139"/>
            <a:ext cx="5034277" cy="2368799"/>
            <a:chOff x="0" y="-47625"/>
            <a:chExt cx="411204" cy="19348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11204" cy="115138"/>
            </a:xfrm>
            <a:custGeom>
              <a:avLst/>
              <a:gdLst/>
              <a:ahLst/>
              <a:cxnLst/>
              <a:rect l="l" t="t" r="r" b="b"/>
              <a:pathLst>
                <a:path w="411204" h="115138">
                  <a:moveTo>
                    <a:pt x="57569" y="0"/>
                  </a:moveTo>
                  <a:lnTo>
                    <a:pt x="353635" y="0"/>
                  </a:lnTo>
                  <a:cubicBezTo>
                    <a:pt x="368903" y="0"/>
                    <a:pt x="383546" y="6065"/>
                    <a:pt x="394342" y="16862"/>
                  </a:cubicBezTo>
                  <a:cubicBezTo>
                    <a:pt x="405139" y="27658"/>
                    <a:pt x="411204" y="42301"/>
                    <a:pt x="411204" y="57569"/>
                  </a:cubicBezTo>
                  <a:lnTo>
                    <a:pt x="411204" y="57569"/>
                  </a:lnTo>
                  <a:cubicBezTo>
                    <a:pt x="411204" y="72837"/>
                    <a:pt x="405139" y="87480"/>
                    <a:pt x="394342" y="98276"/>
                  </a:cubicBezTo>
                  <a:cubicBezTo>
                    <a:pt x="383546" y="109073"/>
                    <a:pt x="368903" y="115138"/>
                    <a:pt x="353635" y="115138"/>
                  </a:cubicBezTo>
                  <a:lnTo>
                    <a:pt x="57569" y="115138"/>
                  </a:lnTo>
                  <a:cubicBezTo>
                    <a:pt x="42301" y="115138"/>
                    <a:pt x="27658" y="109073"/>
                    <a:pt x="16862" y="98276"/>
                  </a:cubicBezTo>
                  <a:cubicBezTo>
                    <a:pt x="6065" y="87480"/>
                    <a:pt x="0" y="72837"/>
                    <a:pt x="0" y="57569"/>
                  </a:cubicBezTo>
                  <a:lnTo>
                    <a:pt x="0" y="57569"/>
                  </a:lnTo>
                  <a:cubicBezTo>
                    <a:pt x="0" y="42301"/>
                    <a:pt x="6065" y="27658"/>
                    <a:pt x="16862" y="16862"/>
                  </a:cubicBezTo>
                  <a:cubicBezTo>
                    <a:pt x="27658" y="6065"/>
                    <a:pt x="42301" y="0"/>
                    <a:pt x="57569" y="0"/>
                  </a:cubicBezTo>
                  <a:close/>
                </a:path>
              </a:pathLst>
            </a:custGeom>
            <a:solidFill>
              <a:srgbClr val="FAFAF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411204" cy="193486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7371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HEADING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21674667" y="9294075"/>
            <a:ext cx="20556133" cy="12540704"/>
          </a:xfrm>
          <a:custGeom>
            <a:avLst/>
            <a:gdLst/>
            <a:ahLst/>
            <a:cxnLst/>
            <a:rect l="l" t="t" r="r" b="b"/>
            <a:pathLst>
              <a:path w="1758660" h="1058615">
                <a:moveTo>
                  <a:pt x="58696" y="0"/>
                </a:moveTo>
                <a:lnTo>
                  <a:pt x="1699964" y="0"/>
                </a:lnTo>
                <a:cubicBezTo>
                  <a:pt x="1732381" y="0"/>
                  <a:pt x="1758660" y="26279"/>
                  <a:pt x="1758660" y="58696"/>
                </a:cubicBezTo>
                <a:lnTo>
                  <a:pt x="1758660" y="999919"/>
                </a:lnTo>
                <a:cubicBezTo>
                  <a:pt x="1758660" y="1015486"/>
                  <a:pt x="1752476" y="1030415"/>
                  <a:pt x="1741469" y="1041423"/>
                </a:cubicBezTo>
                <a:cubicBezTo>
                  <a:pt x="1730461" y="1052431"/>
                  <a:pt x="1715532" y="1058615"/>
                  <a:pt x="1699964" y="1058615"/>
                </a:cubicBezTo>
                <a:lnTo>
                  <a:pt x="58696" y="1058615"/>
                </a:lnTo>
                <a:cubicBezTo>
                  <a:pt x="26279" y="1058615"/>
                  <a:pt x="0" y="1032336"/>
                  <a:pt x="0" y="999919"/>
                </a:cubicBezTo>
                <a:lnTo>
                  <a:pt x="0" y="58696"/>
                </a:lnTo>
                <a:cubicBezTo>
                  <a:pt x="0" y="43129"/>
                  <a:pt x="6184" y="28199"/>
                  <a:pt x="17192" y="17192"/>
                </a:cubicBezTo>
                <a:cubicBezTo>
                  <a:pt x="28199" y="6184"/>
                  <a:pt x="43129" y="0"/>
                  <a:pt x="58696" y="0"/>
                </a:cubicBezTo>
                <a:close/>
              </a:path>
            </a:pathLst>
          </a:custGeom>
          <a:solidFill>
            <a:srgbClr val="C6CCD1"/>
          </a:solidFill>
        </p:spPr>
        <p:txBody>
          <a:bodyPr lIns="432000" tIns="756000" rIns="432000" bIns="720000"/>
          <a:lstStyle/>
          <a:p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29296825" y="8093258"/>
            <a:ext cx="5034277" cy="2368787"/>
            <a:chOff x="0" y="-47625"/>
            <a:chExt cx="411204" cy="19348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411204" cy="115138"/>
            </a:xfrm>
            <a:custGeom>
              <a:avLst/>
              <a:gdLst/>
              <a:ahLst/>
              <a:cxnLst/>
              <a:rect l="l" t="t" r="r" b="b"/>
              <a:pathLst>
                <a:path w="411204" h="115138">
                  <a:moveTo>
                    <a:pt x="57569" y="0"/>
                  </a:moveTo>
                  <a:lnTo>
                    <a:pt x="353635" y="0"/>
                  </a:lnTo>
                  <a:cubicBezTo>
                    <a:pt x="368903" y="0"/>
                    <a:pt x="383546" y="6065"/>
                    <a:pt x="394342" y="16862"/>
                  </a:cubicBezTo>
                  <a:cubicBezTo>
                    <a:pt x="405139" y="27658"/>
                    <a:pt x="411204" y="42301"/>
                    <a:pt x="411204" y="57569"/>
                  </a:cubicBezTo>
                  <a:lnTo>
                    <a:pt x="411204" y="57569"/>
                  </a:lnTo>
                  <a:cubicBezTo>
                    <a:pt x="411204" y="72837"/>
                    <a:pt x="405139" y="87480"/>
                    <a:pt x="394342" y="98276"/>
                  </a:cubicBezTo>
                  <a:cubicBezTo>
                    <a:pt x="383546" y="109073"/>
                    <a:pt x="368903" y="115138"/>
                    <a:pt x="353635" y="115138"/>
                  </a:cubicBezTo>
                  <a:lnTo>
                    <a:pt x="57569" y="115138"/>
                  </a:lnTo>
                  <a:cubicBezTo>
                    <a:pt x="42301" y="115138"/>
                    <a:pt x="27658" y="109073"/>
                    <a:pt x="16862" y="98276"/>
                  </a:cubicBezTo>
                  <a:cubicBezTo>
                    <a:pt x="6065" y="87480"/>
                    <a:pt x="0" y="72837"/>
                    <a:pt x="0" y="57569"/>
                  </a:cubicBezTo>
                  <a:lnTo>
                    <a:pt x="0" y="57569"/>
                  </a:lnTo>
                  <a:cubicBezTo>
                    <a:pt x="0" y="42301"/>
                    <a:pt x="6065" y="27658"/>
                    <a:pt x="16862" y="16862"/>
                  </a:cubicBezTo>
                  <a:cubicBezTo>
                    <a:pt x="27658" y="6065"/>
                    <a:pt x="42301" y="0"/>
                    <a:pt x="57569" y="0"/>
                  </a:cubicBezTo>
                  <a:close/>
                </a:path>
              </a:pathLst>
            </a:custGeom>
            <a:solidFill>
              <a:srgbClr val="FAFAF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N" sz="35074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411204" cy="193485"/>
            </a:xfrm>
            <a:prstGeom prst="rect">
              <a:avLst/>
            </a:prstGeom>
          </p:spPr>
          <p:txBody>
            <a:bodyPr lIns="222887" tIns="222887" rIns="222887" bIns="222887" rtlCol="0" anchor="ctr"/>
            <a:lstStyle/>
            <a:p>
              <a:pPr algn="ctr">
                <a:lnSpc>
                  <a:spcPts val="7367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1E32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HEADING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31813962" y="24588169"/>
            <a:ext cx="10537190" cy="225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3"/>
              </a:lnSpc>
            </a:pPr>
            <a:r>
              <a:rPr lang="en-US" sz="6480" dirty="0">
                <a:solidFill>
                  <a:srgbClr val="FAFAF9"/>
                </a:solidFill>
                <a:latin typeface="Canva Sans Bold"/>
              </a:rPr>
              <a:t>REFERENCE IMAGE FOR RESOLUTION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Canva Sans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Template4.pptx</dc:title>
  <cp:lastModifiedBy>Docc Program Assistant</cp:lastModifiedBy>
  <cp:revision>5</cp:revision>
  <dcterms:created xsi:type="dcterms:W3CDTF">2006-08-16T00:00:00Z</dcterms:created>
  <dcterms:modified xsi:type="dcterms:W3CDTF">2023-10-30T09:16:16Z</dcterms:modified>
  <dc:identifier>DAFxTxnoFcE</dc:identifier>
</cp:coreProperties>
</file>